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BD6C07-7315-4D8C-AD54-F66C32F93AB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06E675-B567-4A13-88A4-7600EF0474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 smtClean="0">
                <a:effectLst/>
              </a:rPr>
              <a:t>CYBER CRIME</a:t>
            </a:r>
            <a:endParaRPr lang="en-US" sz="7200" i="1" dirty="0"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72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OFFENCES AND PENALITIES FOR   OFFENCES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Tampering with computer(sec 65)</a:t>
            </a:r>
          </a:p>
          <a:p>
            <a:endParaRPr lang="en-US" dirty="0" smtClean="0"/>
          </a:p>
          <a:p>
            <a:r>
              <a:rPr lang="en-US" dirty="0" smtClean="0"/>
              <a:t>Hacking (sec 66)</a:t>
            </a:r>
          </a:p>
          <a:p>
            <a:endParaRPr lang="en-US" dirty="0" smtClean="0"/>
          </a:p>
          <a:p>
            <a:r>
              <a:rPr lang="en-US" dirty="0" smtClean="0"/>
              <a:t>Publishing of information in electronic form (sec 67)</a:t>
            </a:r>
          </a:p>
          <a:p>
            <a:endParaRPr lang="en-US" dirty="0" smtClean="0"/>
          </a:p>
          <a:p>
            <a:r>
              <a:rPr lang="en-US" dirty="0" smtClean="0"/>
              <a:t>Failure to comply with the directions given by the controller (sec 68 and 69)</a:t>
            </a:r>
          </a:p>
          <a:p>
            <a:endParaRPr lang="en-US" dirty="0" smtClean="0"/>
          </a:p>
          <a:p>
            <a:r>
              <a:rPr lang="en-US" dirty="0" smtClean="0"/>
              <a:t>Unauthorized access to protected system</a:t>
            </a:r>
          </a:p>
          <a:p>
            <a:pPr>
              <a:buNone/>
            </a:pPr>
            <a:r>
              <a:rPr lang="en-US" dirty="0" smtClean="0"/>
              <a:t>      (sec 70)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penalty for misrepresentation (sec 71)</a:t>
            </a:r>
          </a:p>
          <a:p>
            <a:endParaRPr lang="en-US" dirty="0" smtClean="0"/>
          </a:p>
          <a:p>
            <a:r>
              <a:rPr lang="en-US" dirty="0" smtClean="0"/>
              <a:t>Penalty for breach of confidentiality and privacy (sec 72)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Penalty for publishing false digital signature (sec 73)</a:t>
            </a:r>
          </a:p>
          <a:p>
            <a:endParaRPr lang="en-US" dirty="0" smtClean="0"/>
          </a:p>
          <a:p>
            <a:r>
              <a:rPr lang="en-US" dirty="0" smtClean="0"/>
              <a:t>Penalty for fraudulent purposes(sec 74)</a:t>
            </a:r>
          </a:p>
          <a:p>
            <a:r>
              <a:rPr lang="en-US" dirty="0" smtClean="0"/>
              <a:t>Punishment for an offence committed outside India (sec 75)</a:t>
            </a:r>
          </a:p>
          <a:p>
            <a:endParaRPr lang="en-US" dirty="0" smtClean="0"/>
          </a:p>
          <a:p>
            <a:r>
              <a:rPr lang="en-US" dirty="0" smtClean="0"/>
              <a:t>Confiscation (sec 76)</a:t>
            </a:r>
          </a:p>
          <a:p>
            <a:r>
              <a:rPr lang="en-US" dirty="0" smtClean="0"/>
              <a:t>Penalties and confiscation (sec 77)</a:t>
            </a:r>
          </a:p>
          <a:p>
            <a:endParaRPr lang="en-US" dirty="0" smtClean="0"/>
          </a:p>
          <a:p>
            <a:r>
              <a:rPr lang="en-US" dirty="0" smtClean="0"/>
              <a:t>Power to investigate the offences (sec 78)</a:t>
            </a:r>
          </a:p>
          <a:p>
            <a:r>
              <a:rPr lang="en-US" dirty="0" smtClean="0"/>
              <a:t>Network service provider not liable in certain cases (sec 79)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Cyber crime refers to criminal activities done in the cyber space or through the medium of internet.</a:t>
            </a:r>
          </a:p>
          <a:p>
            <a:r>
              <a:rPr lang="en-US" dirty="0" smtClean="0"/>
              <a:t>It is an unlawful act where in computers are used as a tool or a target.</a:t>
            </a:r>
          </a:p>
          <a:p>
            <a:r>
              <a:rPr lang="en-US" dirty="0" smtClean="0"/>
              <a:t>It involves criminal activities like fraud, theft, forgery, mischief etc</a:t>
            </a:r>
          </a:p>
          <a:p>
            <a:r>
              <a:rPr lang="en-US" dirty="0" smtClean="0"/>
              <a:t>It has also given birth to many new series of crime like hacking, cracking, transmitting virus, carding, pornography etc. 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OF CYBER CRIME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as a tool or weapon.</a:t>
            </a:r>
          </a:p>
          <a:p>
            <a:endParaRPr lang="en-US" dirty="0" smtClean="0"/>
          </a:p>
          <a:p>
            <a:r>
              <a:rPr lang="en-US" dirty="0" smtClean="0"/>
              <a:t>Computer as a target .</a:t>
            </a:r>
          </a:p>
          <a:p>
            <a:endParaRPr lang="en-US" dirty="0" smtClean="0"/>
          </a:p>
          <a:p>
            <a:r>
              <a:rPr lang="en-US" dirty="0" smtClean="0"/>
              <a:t>Sometimes as both.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Computers as a tool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computers to commit real world crimes.</a:t>
            </a:r>
          </a:p>
          <a:p>
            <a:endParaRPr lang="en-US" dirty="0" smtClean="0"/>
          </a:p>
          <a:p>
            <a:r>
              <a:rPr lang="en-US" dirty="0" smtClean="0"/>
              <a:t>Example: cyber terrorism, violation of rights, credit card frauds, electronic fund transfer fraud, pornography etc.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Computer as a target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a computer to attack others computers.</a:t>
            </a:r>
          </a:p>
          <a:p>
            <a:endParaRPr lang="en-US" dirty="0" smtClean="0"/>
          </a:p>
          <a:p>
            <a:r>
              <a:rPr lang="en-US" dirty="0" smtClean="0"/>
              <a:t>Cyber crime can also be divided into four categories as:</a:t>
            </a:r>
          </a:p>
          <a:p>
            <a:pPr>
              <a:buNone/>
            </a:pPr>
            <a:r>
              <a:rPr lang="en-US" dirty="0" smtClean="0"/>
              <a:t>      1. cyber crime against persons</a:t>
            </a:r>
          </a:p>
          <a:p>
            <a:pPr>
              <a:buNone/>
            </a:pPr>
            <a:r>
              <a:rPr lang="en-US" dirty="0" smtClean="0"/>
              <a:t>      2. cyber crime against property</a:t>
            </a:r>
          </a:p>
          <a:p>
            <a:pPr>
              <a:buNone/>
            </a:pPr>
            <a:r>
              <a:rPr lang="en-US" dirty="0" smtClean="0"/>
              <a:t>      3. cyber crime against government</a:t>
            </a:r>
          </a:p>
          <a:p>
            <a:pPr>
              <a:buNone/>
            </a:pPr>
            <a:r>
              <a:rPr lang="en-US" dirty="0" smtClean="0"/>
              <a:t>      4. cyber crime against society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Cyber crime against persons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Harassment – emails</a:t>
            </a:r>
          </a:p>
          <a:p>
            <a:r>
              <a:rPr lang="en-US" dirty="0" smtClean="0"/>
              <a:t>Cyber stalking-follow of e-movement</a:t>
            </a:r>
          </a:p>
          <a:p>
            <a:r>
              <a:rPr lang="en-US" dirty="0" smtClean="0"/>
              <a:t>Dissemination of obscene material-fake websites, harm</a:t>
            </a:r>
          </a:p>
          <a:p>
            <a:r>
              <a:rPr lang="en-US" dirty="0" smtClean="0"/>
              <a:t>Defamation –lowering the dignity (hacking)</a:t>
            </a:r>
          </a:p>
          <a:p>
            <a:r>
              <a:rPr lang="en-US" dirty="0" smtClean="0"/>
              <a:t>Hacking –destroy data</a:t>
            </a:r>
          </a:p>
          <a:p>
            <a:r>
              <a:rPr lang="en-US" dirty="0" smtClean="0"/>
              <a:t>E-mail spoofing-originates (misrepresenting)</a:t>
            </a:r>
          </a:p>
          <a:p>
            <a:r>
              <a:rPr lang="en-US" dirty="0" smtClean="0"/>
              <a:t>Carding </a:t>
            </a:r>
          </a:p>
          <a:p>
            <a:r>
              <a:rPr lang="en-US" dirty="0" smtClean="0"/>
              <a:t>Assault by threat-lives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2.Cyber crime against property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vandalism-destroy</a:t>
            </a:r>
          </a:p>
          <a:p>
            <a:r>
              <a:rPr lang="en-US" dirty="0" smtClean="0"/>
              <a:t>Cyber squatting</a:t>
            </a:r>
          </a:p>
          <a:p>
            <a:r>
              <a:rPr lang="en-US" dirty="0" smtClean="0"/>
              <a:t>Transmitting virus-network</a:t>
            </a:r>
          </a:p>
          <a:p>
            <a:r>
              <a:rPr lang="en-US" dirty="0" smtClean="0"/>
              <a:t>Cyber trespass-access</a:t>
            </a:r>
          </a:p>
          <a:p>
            <a:r>
              <a:rPr lang="en-US" dirty="0" smtClean="0"/>
              <a:t>Internet time theft-</a:t>
            </a:r>
            <a:r>
              <a:rPr lang="en-US" dirty="0" err="1" smtClean="0"/>
              <a:t>Wifi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3.Cyber crime against Government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terrorism-emails, networks</a:t>
            </a:r>
          </a:p>
          <a:p>
            <a:endParaRPr lang="en-US" dirty="0" smtClean="0"/>
          </a:p>
          <a:p>
            <a:r>
              <a:rPr lang="en-US" dirty="0" smtClean="0"/>
              <a:t>Possession of unauthorized information-political, religious etc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4.Cyber crime against society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pornography-exploit mentally</a:t>
            </a:r>
          </a:p>
          <a:p>
            <a:r>
              <a:rPr lang="en-US" dirty="0" smtClean="0"/>
              <a:t>Cyber trafficking –drugs, arms, weapons etc</a:t>
            </a:r>
          </a:p>
          <a:p>
            <a:r>
              <a:rPr lang="en-US" dirty="0" smtClean="0"/>
              <a:t>Online gambling </a:t>
            </a:r>
          </a:p>
          <a:p>
            <a:r>
              <a:rPr lang="en-US" dirty="0" smtClean="0"/>
              <a:t>Financial crimes -mails</a:t>
            </a:r>
          </a:p>
          <a:p>
            <a:r>
              <a:rPr lang="en-US" dirty="0" smtClean="0"/>
              <a:t>Forgery -marks card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408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CYBER CRIME</vt:lpstr>
      <vt:lpstr>MEANING</vt:lpstr>
      <vt:lpstr>CATEGORIES OF CYBER CRIME</vt:lpstr>
      <vt:lpstr>Computers as a tool</vt:lpstr>
      <vt:lpstr>Computer as a target </vt:lpstr>
      <vt:lpstr>1. Cyber crime against persons</vt:lpstr>
      <vt:lpstr>2.Cyber crime against property</vt:lpstr>
      <vt:lpstr>3.Cyber crime against Government</vt:lpstr>
      <vt:lpstr>4.Cyber crime against society</vt:lpstr>
      <vt:lpstr>OFFENCES AND PENALITIES FOR   OFFENCES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CRIME</dc:title>
  <dc:creator>Vidya gowda</dc:creator>
  <cp:lastModifiedBy>SHK</cp:lastModifiedBy>
  <cp:revision>8</cp:revision>
  <dcterms:created xsi:type="dcterms:W3CDTF">2018-09-21T15:45:48Z</dcterms:created>
  <dcterms:modified xsi:type="dcterms:W3CDTF">2020-06-17T06:56:45Z</dcterms:modified>
</cp:coreProperties>
</file>